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05D80-7E68-4E56-B865-FB70F96940E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D4A8-C2A7-42D5-97C6-4C834B950E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D4A8-C2A7-42D5-97C6-4C834B950E8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менеджменту 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“АНТИКРИЗОВЕ УПРАВЛІННЯ”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28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Публічне управління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281 Публічне управління та адміністрування</a:t>
            </a:r>
            <a:endParaRPr lang="uk-UA" sz="2200" b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магістр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000132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послідовно здійснюваних заходів попередження, подолання кризи, зниження рівня її негативних наслідків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1643074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вивчення навчальної дисципліни «Антикризове управління»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сучасного економічного мислення та системи спеціальних знань в галузі антикризового управління, а саме: системи знань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кризових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розв’язання складних завдань стратегічного значення в ринкових умовах, організації системи управління, адекватної вимогам сучасної економіки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5786" y="3000372"/>
            <a:ext cx="7715304" cy="3286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Основні завдання: </a:t>
            </a: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формування системи знань про причини і природу кризових явищ в економіці; </a:t>
            </a: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вивчення теорії економічних криз, різновидів криз і специфічних факторів, якими вони зумовлені; </a:t>
            </a: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засвоєння механізмів аналізу кризових явищ; </a:t>
            </a: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опанування прийомами попередження і подолання криз; </a:t>
            </a: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вивчення основ державного і корпоративного регулювання в сфері антикризового управління; </a:t>
            </a: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орієнтування в основних законодавчих і нормативних актах, які регламентують антикризове управління.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357586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магістр з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навчальної дисципліни: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Здатність переосмислювати наявне та створювати нове цілісне знання та/або професійну практику і розв’язувати значущі соціальні, наукові, культурні, етичні та інші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проблеми;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Здатність підтримувати сприятливий соціально-психологічний клімат в колективі, налагоджувати ефективну взаємодію в команді, створювати сприятливі умови для професійного розвитку персоналу підприємства;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доцільність;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Вміння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 основі аналізу та синтезу інформації приймати рішення, розробляти та реалізовувати проекти у публічному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урядуванні;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Здатність науково обґрунтовувати, розробляти та здійснювати експертизу нормативно-правових актів, аналітичних довідок, пропозицій, доповідей;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Здатність 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42900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uk-UA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</a:t>
            </a:r>
            <a:r>
              <a:rPr lang="uk-UA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 навчання: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Виявляти, прогнозувати та оцінювати ризики, обґрунтовувати заходи для мінімізації їх негативного впливу на національному, регіональному, галузевому, інституційному та місцевому рівнях в публічному управлінні та адмініструванні, застосовуючи технологію аналізу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ризиків;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Уміння досліджувати тенденції розвитку та концептуально-змістове моделювання програмних, апаратних, лінгвістичних засобів для автоматизованих систем у соціально-комунікаційних структурах і галузях;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Управляти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процесами вироблення та реалізації публічної політики на міжнародному, національному, регіональному та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місцевом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дотримуючись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чинного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національні інтереси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Приймати рішення в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індетермінованих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умовах у сфері публічного управління та адміністрування, застосовуючи відповідні технології  їх підготовки та методи прогнозування наслідків реалізації публічної політики, дотримуючись морально-етичних норм та соціально-корпоративної відповідальності; уміння критично оцінювати та прогнозувати політичні, економічні, екологічні, культурні та інші події та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явища;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Уміння аналізувати динаміку і структуру показників економічного розвитку регіону, галузі, відповідної господарської структури, руху грошових потоків та здійснювати контроль фінансових розрахунків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Типологія кризових явищ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Кризи в економічному та організаційному 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Заходи державного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антикризового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тактика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антикризового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антикризовому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Технологія антикризового управління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Модель фінансової санації.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системи антикризового 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AutoNum type="arabicPeriod"/>
            </a:pPr>
            <a:endParaRPr lang="ru-RU" sz="1800" dirty="0" smtClean="0"/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Василенко В. 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2003. 504 с.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Гомонай-Стрижко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М. В.,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Якімцов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НЛТУ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2013. 108 с.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Лігоненко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Л. 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КНТЕУ, 2005. 824 с.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Офіційний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Електронний ресурс.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Режим доступу: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://www.kmu.gov.ua</a:t>
            </a: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Птащенко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 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корпоративними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2008. 296 с.</a:t>
            </a: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Салига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Я.,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Дацій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О. І.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санацією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2005. 240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Хіт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Кризовий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менеджмент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пер.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англ.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думка, 2002. 566 с.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542</Words>
  <PresentationFormat>Экран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навчальної дисципліни є комплекс послідовно здійснюваних заходів попередження, подолання кризи, зниження рівня її негативних наслідків.</vt:lpstr>
      <vt:lpstr>    Компетентності здобувачів ступеня вищої освіти магістр з навчальної дисципліни: - Здатність переосмислювати наявне та створювати нове цілісне знання та/або професійну практику і розв’язувати значущі соціальні, наукові, культурні, етичні та інші проблеми; - Здатність підтримувати сприятливий соціально-психологічний клімат в колективі, налагоджувати ефективну взаємодію в команді, створювати сприятливі умови для професійного розвитку персоналу підприємства; - Здатність 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доцільність; - Вміння на основі аналізу та синтезу інформації приймати рішення, розробляти та реалізовувати проекти у публічному урядуванні; - Здатність науково обґрунтовувати, розробляти та здійснювати експертизу нормативно-правових актів, аналітичних довідок, пропозицій, доповідей; - Здатність 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адміністрування.    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35</cp:revision>
  <dcterms:created xsi:type="dcterms:W3CDTF">2020-06-06T20:49:32Z</dcterms:created>
  <dcterms:modified xsi:type="dcterms:W3CDTF">2020-06-09T21:13:55Z</dcterms:modified>
</cp:coreProperties>
</file>